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43891200" cy="32918400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1880577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3761152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5641731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7522307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9402884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11283458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13164038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15044612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88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A4A3A4"/>
          </p15:clr>
        </p15:guide>
        <p15:guide id="4" pos="5280">
          <p15:clr>
            <a:srgbClr val="A4A3A4"/>
          </p15:clr>
        </p15:guide>
        <p15:guide id="5" pos="720">
          <p15:clr>
            <a:srgbClr val="A4A3A4"/>
          </p15:clr>
        </p15:guide>
        <p15:guide id="6" pos="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scaleToFitPaper="1" frameSlides="1"/>
  <p:clrMru>
    <a:srgbClr val="3763A0"/>
    <a:srgbClr val="CDCECC"/>
    <a:srgbClr val="0066CC"/>
    <a:srgbClr val="D1D1D1"/>
    <a:srgbClr val="F4F4F4"/>
    <a:srgbClr val="F7092C"/>
    <a:srgbClr val="7BBE49"/>
    <a:srgbClr val="2A7E41"/>
    <a:srgbClr val="F2D362"/>
    <a:srgbClr val="244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941" autoAdjust="0"/>
    <p:restoredTop sz="98504" autoAdjust="0"/>
  </p:normalViewPr>
  <p:slideViewPr>
    <p:cSldViewPr showGuides="1">
      <p:cViewPr>
        <p:scale>
          <a:sx n="40" d="100"/>
          <a:sy n="40" d="100"/>
        </p:scale>
        <p:origin x="-1560" y="120"/>
      </p:cViewPr>
      <p:guideLst>
        <p:guide orient="horz" pos="7145"/>
        <p:guide pos="13824"/>
        <p:guide pos="2074"/>
        <p:guide pos="25344"/>
        <p:guide pos="3456"/>
        <p:guide pos="47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6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6" d="100"/>
          <a:sy n="116" d="100"/>
        </p:scale>
        <p:origin x="-415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EA8CCA5-0865-E648-80F1-6D199FD5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6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756FA5F3-902D-2A46-A9CC-2BC535031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54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1880577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3761152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5641731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7522307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9402884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283458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3164038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5044612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BFD28-7A0B-6D45-BFDE-1C70AEA9E9BE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0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youtube.com/watch?v=lFZ0z5Fm-Ng" TargetMode="External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4" y="0"/>
            <a:ext cx="43935091" cy="113385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" y="11338560"/>
            <a:ext cx="43935091" cy="21214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4"/>
            <a:ext cx="37307520" cy="6537962"/>
          </a:xfrm>
        </p:spPr>
        <p:txBody>
          <a:bodyPr anchor="t"/>
          <a:lstStyle>
            <a:lvl1pPr algn="l">
              <a:defRPr sz="165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7"/>
            <a:ext cx="37307520" cy="7200897"/>
          </a:xfrm>
        </p:spPr>
        <p:txBody>
          <a:bodyPr anchor="b"/>
          <a:lstStyle>
            <a:lvl1pPr marL="0" indent="0">
              <a:buNone/>
              <a:defRPr sz="81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1880577" indent="0">
              <a:buNone/>
              <a:defRPr sz="7300"/>
            </a:lvl2pPr>
            <a:lvl3pPr marL="3761152" indent="0">
              <a:buNone/>
              <a:defRPr sz="6500"/>
            </a:lvl3pPr>
            <a:lvl4pPr marL="5641731" indent="0">
              <a:buNone/>
              <a:defRPr sz="5800"/>
            </a:lvl4pPr>
            <a:lvl5pPr marL="7522307" indent="0">
              <a:buNone/>
              <a:defRPr sz="5800"/>
            </a:lvl5pPr>
            <a:lvl6pPr marL="9402884" indent="0">
              <a:buNone/>
              <a:defRPr sz="5800"/>
            </a:lvl6pPr>
            <a:lvl7pPr marL="11283458" indent="0">
              <a:buNone/>
              <a:defRPr sz="5800"/>
            </a:lvl7pPr>
            <a:lvl8pPr marL="13164038" indent="0">
              <a:buNone/>
              <a:defRPr sz="5800"/>
            </a:lvl8pPr>
            <a:lvl9pPr marL="15044612" indent="0">
              <a:buNone/>
              <a:defRPr sz="5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8" descr="csusb_logo_1-main-w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1338564" y="2560321"/>
            <a:ext cx="20680680" cy="614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89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1"/>
            <a:ext cx="14439901" cy="5577840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39" y="1310645"/>
            <a:ext cx="24536401" cy="28094944"/>
          </a:xfrm>
        </p:spPr>
        <p:txBody>
          <a:bodyPr/>
          <a:lstStyle>
            <a:lvl1pPr>
              <a:defRPr sz="13200"/>
            </a:lvl1pPr>
            <a:lvl2pPr>
              <a:defRPr sz="11500"/>
            </a:lvl2pPr>
            <a:lvl3pPr>
              <a:defRPr sz="99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5"/>
            <a:ext cx="14439901" cy="22517104"/>
          </a:xfrm>
        </p:spPr>
        <p:txBody>
          <a:bodyPr/>
          <a:lstStyle>
            <a:lvl1pPr marL="0" indent="0">
              <a:buNone/>
              <a:defRPr sz="5800"/>
            </a:lvl1pPr>
            <a:lvl2pPr marL="1880577" indent="0">
              <a:buNone/>
              <a:defRPr sz="4800"/>
            </a:lvl2pPr>
            <a:lvl3pPr marL="3761152" indent="0">
              <a:buNone/>
              <a:defRPr sz="4000"/>
            </a:lvl3pPr>
            <a:lvl4pPr marL="5641731" indent="0">
              <a:buNone/>
              <a:defRPr sz="3700"/>
            </a:lvl4pPr>
            <a:lvl5pPr marL="7522307" indent="0">
              <a:buNone/>
              <a:defRPr sz="3700"/>
            </a:lvl5pPr>
            <a:lvl6pPr marL="9402884" indent="0">
              <a:buNone/>
              <a:defRPr sz="3700"/>
            </a:lvl6pPr>
            <a:lvl7pPr marL="11283458" indent="0">
              <a:buNone/>
              <a:defRPr sz="3700"/>
            </a:lvl7pPr>
            <a:lvl8pPr marL="13164038" indent="0">
              <a:buNone/>
              <a:defRPr sz="3700"/>
            </a:lvl8pPr>
            <a:lvl9pPr marL="15044612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1"/>
            <a:ext cx="26334720" cy="272034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1"/>
            <a:ext cx="26334720" cy="19751040"/>
          </a:xfrm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5"/>
            <a:ext cx="26334720" cy="3863337"/>
          </a:xfrm>
        </p:spPr>
        <p:txBody>
          <a:bodyPr/>
          <a:lstStyle>
            <a:lvl1pPr marL="0" indent="0">
              <a:buNone/>
              <a:defRPr sz="5800"/>
            </a:lvl1pPr>
            <a:lvl2pPr marL="1880577" indent="0">
              <a:buNone/>
              <a:defRPr sz="4800"/>
            </a:lvl2pPr>
            <a:lvl3pPr marL="3761152" indent="0">
              <a:buNone/>
              <a:defRPr sz="4000"/>
            </a:lvl3pPr>
            <a:lvl4pPr marL="5641731" indent="0">
              <a:buNone/>
              <a:defRPr sz="3700"/>
            </a:lvl4pPr>
            <a:lvl5pPr marL="7522307" indent="0">
              <a:buNone/>
              <a:defRPr sz="3700"/>
            </a:lvl5pPr>
            <a:lvl6pPr marL="9402884" indent="0">
              <a:buNone/>
              <a:defRPr sz="3700"/>
            </a:lvl6pPr>
            <a:lvl7pPr marL="11283458" indent="0">
              <a:buNone/>
              <a:defRPr sz="3700"/>
            </a:lvl7pPr>
            <a:lvl8pPr marL="13164038" indent="0">
              <a:buNone/>
              <a:defRPr sz="3700"/>
            </a:lvl8pPr>
            <a:lvl9pPr marL="15044612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478" y="731524"/>
            <a:ext cx="9326882" cy="173964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840" y="731524"/>
            <a:ext cx="27249122" cy="173964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6"/>
            <a:ext cx="37307520" cy="70561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/>
            </a:lvl1pPr>
            <a:lvl2pPr marL="1880577" indent="0" algn="ctr">
              <a:buNone/>
              <a:defRPr/>
            </a:lvl2pPr>
            <a:lvl3pPr marL="3761152" indent="0" algn="ctr">
              <a:buNone/>
              <a:defRPr/>
            </a:lvl3pPr>
            <a:lvl4pPr marL="5641731" indent="0" algn="ctr">
              <a:buNone/>
              <a:defRPr/>
            </a:lvl4pPr>
            <a:lvl5pPr marL="7522307" indent="0" algn="ctr">
              <a:buNone/>
              <a:defRPr/>
            </a:lvl5pPr>
            <a:lvl6pPr marL="9402884" indent="0" algn="ctr">
              <a:buNone/>
              <a:defRPr/>
            </a:lvl6pPr>
            <a:lvl7pPr marL="11283458" indent="0" algn="ctr">
              <a:buNone/>
              <a:defRPr/>
            </a:lvl7pPr>
            <a:lvl8pPr marL="13164038" indent="0" algn="ctr">
              <a:buNone/>
              <a:defRPr/>
            </a:lvl8pPr>
            <a:lvl9pPr marL="1504461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4"/>
            <a:ext cx="37307520" cy="6537962"/>
          </a:xfrm>
        </p:spPr>
        <p:txBody>
          <a:bodyPr anchor="t"/>
          <a:lstStyle>
            <a:lvl1pPr algn="l">
              <a:defRPr sz="16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7"/>
            <a:ext cx="37307520" cy="7200897"/>
          </a:xfrm>
        </p:spPr>
        <p:txBody>
          <a:bodyPr anchor="b"/>
          <a:lstStyle>
            <a:lvl1pPr marL="0" indent="0">
              <a:buNone/>
              <a:defRPr sz="8100"/>
            </a:lvl1pPr>
            <a:lvl2pPr marL="1880577" indent="0">
              <a:buNone/>
              <a:defRPr sz="7300"/>
            </a:lvl2pPr>
            <a:lvl3pPr marL="3761152" indent="0">
              <a:buNone/>
              <a:defRPr sz="6500"/>
            </a:lvl3pPr>
            <a:lvl4pPr marL="5641731" indent="0">
              <a:buNone/>
              <a:defRPr sz="5800"/>
            </a:lvl4pPr>
            <a:lvl5pPr marL="7522307" indent="0">
              <a:buNone/>
              <a:defRPr sz="5800"/>
            </a:lvl5pPr>
            <a:lvl6pPr marL="9402884" indent="0">
              <a:buNone/>
              <a:defRPr sz="5800"/>
            </a:lvl6pPr>
            <a:lvl7pPr marL="11283458" indent="0">
              <a:buNone/>
              <a:defRPr sz="5800"/>
            </a:lvl7pPr>
            <a:lvl8pPr marL="13164038" indent="0">
              <a:buNone/>
              <a:defRPr sz="5800"/>
            </a:lvl8pPr>
            <a:lvl9pPr marL="15044612" indent="0">
              <a:buNone/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28529283" y="0"/>
            <a:ext cx="15384777" cy="32918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1463040"/>
            <a:ext cx="24140160" cy="5486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3291840" y="8046720"/>
            <a:ext cx="24140160" cy="20116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30150889" y="12152492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29902181" y="21735913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29500901" y="3292937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3" y="0"/>
            <a:ext cx="43914057" cy="32918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1463040"/>
            <a:ext cx="24140160" cy="5486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3291840" y="8046720"/>
            <a:ext cx="24140160" cy="201168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30150889" y="12152492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29902181" y="21735913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29500901" y="3292937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840" y="8046724"/>
            <a:ext cx="18288000" cy="10081264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8046724"/>
            <a:ext cx="18288000" cy="10081264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5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7368545"/>
            <a:ext cx="19392902" cy="3070857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577" indent="0">
              <a:buNone/>
              <a:defRPr sz="8100" b="1"/>
            </a:lvl2pPr>
            <a:lvl3pPr marL="3761152" indent="0">
              <a:buNone/>
              <a:defRPr sz="7300" b="1"/>
            </a:lvl3pPr>
            <a:lvl4pPr marL="5641731" indent="0">
              <a:buNone/>
              <a:defRPr sz="6500" b="1"/>
            </a:lvl4pPr>
            <a:lvl5pPr marL="7522307" indent="0">
              <a:buNone/>
              <a:defRPr sz="6500" b="1"/>
            </a:lvl5pPr>
            <a:lvl6pPr marL="9402884" indent="0">
              <a:buNone/>
              <a:defRPr sz="6500" b="1"/>
            </a:lvl6pPr>
            <a:lvl7pPr marL="11283458" indent="0">
              <a:buNone/>
              <a:defRPr sz="6500" b="1"/>
            </a:lvl7pPr>
            <a:lvl8pPr marL="13164038" indent="0">
              <a:buNone/>
              <a:defRPr sz="6500" b="1"/>
            </a:lvl8pPr>
            <a:lvl9pPr marL="15044612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0439403"/>
            <a:ext cx="19392902" cy="18966185"/>
          </a:xfrm>
        </p:spPr>
        <p:txBody>
          <a:bodyPr/>
          <a:lstStyle>
            <a:lvl1pPr>
              <a:defRPr sz="99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5" y="7368545"/>
            <a:ext cx="19400519" cy="3070857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577" indent="0">
              <a:buNone/>
              <a:defRPr sz="8100" b="1"/>
            </a:lvl2pPr>
            <a:lvl3pPr marL="3761152" indent="0">
              <a:buNone/>
              <a:defRPr sz="7300" b="1"/>
            </a:lvl3pPr>
            <a:lvl4pPr marL="5641731" indent="0">
              <a:buNone/>
              <a:defRPr sz="6500" b="1"/>
            </a:lvl4pPr>
            <a:lvl5pPr marL="7522307" indent="0">
              <a:buNone/>
              <a:defRPr sz="6500" b="1"/>
            </a:lvl5pPr>
            <a:lvl6pPr marL="9402884" indent="0">
              <a:buNone/>
              <a:defRPr sz="6500" b="1"/>
            </a:lvl6pPr>
            <a:lvl7pPr marL="11283458" indent="0">
              <a:buNone/>
              <a:defRPr sz="6500" b="1"/>
            </a:lvl7pPr>
            <a:lvl8pPr marL="13164038" indent="0">
              <a:buNone/>
              <a:defRPr sz="6500" b="1"/>
            </a:lvl8pPr>
            <a:lvl9pPr marL="15044612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5" y="10439403"/>
            <a:ext cx="19400519" cy="18966185"/>
          </a:xfrm>
        </p:spPr>
        <p:txBody>
          <a:bodyPr/>
          <a:lstStyle>
            <a:lvl1pPr>
              <a:defRPr sz="99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840" y="1463040"/>
            <a:ext cx="3730752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6115" tIns="188058" rIns="376115" bIns="1880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840" y="8046724"/>
            <a:ext cx="37307520" cy="10081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6115" tIns="188058" rIns="376115" bIns="188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pic>
        <p:nvPicPr>
          <p:cNvPr id="1029" name="Picture 7" descr="csusb_logo_3-full-1line_w.pd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9" r:id="rId2"/>
    <p:sldLayoutId id="2147483761" r:id="rId3"/>
    <p:sldLayoutId id="2147483770" r:id="rId4"/>
    <p:sldLayoutId id="2147483772" r:id="rId5"/>
    <p:sldLayoutId id="2147483760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880577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3761152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5641731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7522307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410430" indent="-141043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ebdings" charset="2"/>
        <a:buChar char="&lt;"/>
        <a:defRPr sz="9900">
          <a:solidFill>
            <a:schemeClr val="tx1"/>
          </a:solidFill>
          <a:latin typeface="+mn-lt"/>
          <a:ea typeface="+mn-ea"/>
          <a:cs typeface="+mn-cs"/>
        </a:defRPr>
      </a:lvl1pPr>
      <a:lvl2pPr marL="3055938" indent="-117536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8100">
          <a:solidFill>
            <a:schemeClr val="tx1"/>
          </a:solidFill>
          <a:latin typeface="+mn-lt"/>
          <a:ea typeface="+mn-ea"/>
        </a:defRPr>
      </a:lvl2pPr>
      <a:lvl3pPr marL="4701442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6582018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  <a:ea typeface="+mn-ea"/>
        </a:defRPr>
      </a:lvl4pPr>
      <a:lvl5pPr marL="8462594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5pPr>
      <a:lvl6pPr marL="10343171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6pPr>
      <a:lvl7pPr marL="12223747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7pPr>
      <a:lvl8pPr marL="14104323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8pPr>
      <a:lvl9pPr marL="15984897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80577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61152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641731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2307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402884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283458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3164038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5044612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0" y="-228600"/>
            <a:ext cx="43891200" cy="5753102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-19986" y="32530312"/>
            <a:ext cx="43987386" cy="464288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2362202" y="8229603"/>
            <a:ext cx="39395399" cy="227456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1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0" name="Rectangle 19"/>
          <p:cNvSpPr/>
          <p:nvPr/>
        </p:nvSpPr>
        <p:spPr bwMode="auto">
          <a:xfrm>
            <a:off x="2819402" y="8915402"/>
            <a:ext cx="8381999" cy="21031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3" spcCol="457096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1" name="Rectangle 20"/>
          <p:cNvSpPr/>
          <p:nvPr/>
        </p:nvSpPr>
        <p:spPr>
          <a:xfrm>
            <a:off x="1558977" y="6477000"/>
            <a:ext cx="9353862" cy="23581763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1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	</a:t>
            </a: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099002" y="25946100"/>
            <a:ext cx="11658600" cy="422910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1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5" name="TextBox 24"/>
          <p:cNvSpPr txBox="1"/>
          <p:nvPr/>
        </p:nvSpPr>
        <p:spPr>
          <a:xfrm>
            <a:off x="5663164" y="453049"/>
            <a:ext cx="38755188" cy="11426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8100" dirty="0">
                <a:latin typeface="Myriad Pro"/>
                <a:cs typeface="Myriad Pro"/>
              </a:rPr>
              <a:t>Insert Your Title Here</a:t>
            </a:r>
            <a:endParaRPr lang="en-US" sz="8100" dirty="0">
              <a:latin typeface="Myriad Pro"/>
              <a:cs typeface="Myriad Pro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4077" y="2198762"/>
            <a:ext cx="38107123" cy="10002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6500" dirty="0">
                <a:latin typeface="Myriad Pro"/>
                <a:cs typeface="Myriad Pro"/>
              </a:rPr>
              <a:t>Insert Authors Here</a:t>
            </a:r>
            <a:endParaRPr lang="en-US" sz="6500" dirty="0">
              <a:latin typeface="Myriad Pro"/>
              <a:cs typeface="Myriad Pr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84077" y="4108732"/>
            <a:ext cx="38404800" cy="80021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5200" dirty="0">
                <a:solidFill>
                  <a:srgbClr val="CDCECC"/>
                </a:solidFill>
                <a:latin typeface="Myriad Pro"/>
                <a:cs typeface="Myriad Pro"/>
              </a:rPr>
              <a:t>Insert Department and Institution Here</a:t>
            </a:r>
            <a:endParaRPr lang="en-US" sz="5200" dirty="0">
              <a:solidFill>
                <a:srgbClr val="CDCECC"/>
              </a:solidFill>
              <a:latin typeface="Myriad Pro"/>
              <a:cs typeface="Myriad Pro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-320109" y="1878654"/>
            <a:ext cx="4925410" cy="166061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9121" tIns="74559" rIns="149121" bIns="74559" numCol="1" rtlCol="0" anchor="t" anchorCtr="0" compatLnSpc="1">
            <a:prstTxWarp prst="textNoShape">
              <a:avLst/>
            </a:prstTxWarp>
          </a:bodyPr>
          <a:lstStyle/>
          <a:p>
            <a:pPr defTabSz="1491217"/>
            <a:endParaRPr lang="en-US" sz="1900"/>
          </a:p>
        </p:txBody>
      </p:sp>
      <p:sp>
        <p:nvSpPr>
          <p:cNvPr id="9" name="Rectangle 8"/>
          <p:cNvSpPr/>
          <p:nvPr/>
        </p:nvSpPr>
        <p:spPr bwMode="auto">
          <a:xfrm>
            <a:off x="-441023" y="1620470"/>
            <a:ext cx="5184641" cy="166061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9121" tIns="74559" rIns="149121" bIns="74559" numCol="1" rtlCol="0" anchor="t" anchorCtr="0" compatLnSpc="1">
            <a:prstTxWarp prst="textNoShape">
              <a:avLst/>
            </a:prstTxWarp>
          </a:bodyPr>
          <a:lstStyle/>
          <a:p>
            <a:pPr defTabSz="1491217"/>
            <a:endParaRPr lang="en-US" sz="1900"/>
          </a:p>
        </p:txBody>
      </p:sp>
      <p:sp>
        <p:nvSpPr>
          <p:cNvPr id="17" name="Rectangle 16"/>
          <p:cNvSpPr/>
          <p:nvPr/>
        </p:nvSpPr>
        <p:spPr>
          <a:xfrm>
            <a:off x="11992131" y="6477000"/>
            <a:ext cx="9353862" cy="23581763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2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858439" y="6477000"/>
            <a:ext cx="9353862" cy="23581763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4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References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dapibus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in,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feugiat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Phasellus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pic>
        <p:nvPicPr>
          <p:cNvPr id="3" name="Picture 2" descr="csusb_logo_1-main-w-01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03" y="0"/>
            <a:ext cx="3829597" cy="1641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696206" y="2050633"/>
            <a:ext cx="3342394" cy="150452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147703" tIns="73852" rIns="147703" bIns="73852" numCol="1" spcCol="0" rtlCol="0" anchor="ctr" anchorCtr="0" compatLnSpc="1">
            <a:prstTxWarp prst="textNoShape">
              <a:avLst/>
            </a:prstTxWarp>
          </a:bodyPr>
          <a:lstStyle/>
          <a:p>
            <a:pPr algn="ctr" defTabSz="1477030"/>
            <a:r>
              <a:rPr lang="en-US" sz="3200" dirty="0">
                <a:solidFill>
                  <a:schemeClr val="bg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Logo </a:t>
            </a:r>
            <a:r>
              <a:rPr lang="en-US" sz="3200" dirty="0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option</a:t>
            </a:r>
            <a:endParaRPr lang="en-US" sz="3200" dirty="0">
              <a:solidFill>
                <a:schemeClr val="bg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425285" y="6477000"/>
            <a:ext cx="9353862" cy="23581763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3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SUSB">
      <a:dk1>
        <a:sysClr val="windowText" lastClr="000000"/>
      </a:dk1>
      <a:lt1>
        <a:sysClr val="window" lastClr="FFFFFF"/>
      </a:lt1>
      <a:dk2>
        <a:srgbClr val="00375F"/>
      </a:dk2>
      <a:lt2>
        <a:srgbClr val="EEECE1"/>
      </a:lt2>
      <a:accent1>
        <a:srgbClr val="0058B3"/>
      </a:accent1>
      <a:accent2>
        <a:srgbClr val="8C0E1E"/>
      </a:accent2>
      <a:accent3>
        <a:srgbClr val="61B035"/>
      </a:accent3>
      <a:accent4>
        <a:srgbClr val="E47C23"/>
      </a:accent4>
      <a:accent5>
        <a:srgbClr val="219ED0"/>
      </a:accent5>
      <a:accent6>
        <a:srgbClr val="006A2F"/>
      </a:accent6>
      <a:hlink>
        <a:srgbClr val="002B8A"/>
      </a:hlink>
      <a:folHlink>
        <a:srgbClr val="00247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3630</TotalTime>
  <Words>23</Words>
  <Application>Microsoft Macintosh PowerPoint</Application>
  <PresentationFormat>Custom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PowerPoint Presentation</vt:lpstr>
    </vt:vector>
  </TitlesOfParts>
  <Company>Public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Affairs</dc:creator>
  <cp:lastModifiedBy>ACM Creative Services Audrey Balan</cp:lastModifiedBy>
  <cp:revision>368</cp:revision>
  <cp:lastPrinted>2013-08-01T21:27:40Z</cp:lastPrinted>
  <dcterms:created xsi:type="dcterms:W3CDTF">2014-01-06T17:52:42Z</dcterms:created>
  <dcterms:modified xsi:type="dcterms:W3CDTF">2017-01-30T22:23:29Z</dcterms:modified>
</cp:coreProperties>
</file>